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2" r:id="rId3"/>
    <p:sldId id="257" r:id="rId4"/>
    <p:sldId id="274" r:id="rId5"/>
    <p:sldId id="258" r:id="rId6"/>
    <p:sldId id="261" r:id="rId7"/>
    <p:sldId id="273" r:id="rId8"/>
    <p:sldId id="275" r:id="rId9"/>
    <p:sldId id="276" r:id="rId10"/>
    <p:sldId id="262" r:id="rId11"/>
    <p:sldId id="263" r:id="rId12"/>
    <p:sldId id="264" r:id="rId13"/>
    <p:sldId id="265" r:id="rId14"/>
    <p:sldId id="266" r:id="rId15"/>
    <p:sldId id="268" r:id="rId16"/>
    <p:sldId id="270" r:id="rId17"/>
    <p:sldId id="277" r:id="rId18"/>
    <p:sldId id="269" r:id="rId19"/>
    <p:sldId id="271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82" autoAdjust="0"/>
  </p:normalViewPr>
  <p:slideViewPr>
    <p:cSldViewPr>
      <p:cViewPr varScale="1">
        <p:scale>
          <a:sx n="85" d="100"/>
          <a:sy n="85" d="100"/>
        </p:scale>
        <p:origin x="-11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DB3FD-85FC-416F-9C36-2DE621671168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11C6C-C99D-4CB3-A257-22787040E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3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11C6C-C99D-4CB3-A257-22787040E71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235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11C6C-C99D-4CB3-A257-22787040E71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088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11C6C-C99D-4CB3-A257-22787040E71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496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Saved Games\Desktop\depositphotos_13546465-stock-illustration-cranberr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5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332656"/>
            <a:ext cx="9252520" cy="652534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МБДОУ Аннинский детский сад ОРВ «Росток»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1800" b="1" dirty="0" smtClean="0"/>
              <a:t> Исследовательский - творческий проект: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«Чудодейственная ягода»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      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                          </a:t>
            </a:r>
            <a:r>
              <a:rPr lang="ru-RU" sz="1400" b="1" dirty="0" smtClean="0"/>
              <a:t>Выполнили: Стадниченко</a:t>
            </a:r>
            <a:r>
              <a:rPr lang="ru-RU" sz="1600" b="1" dirty="0" smtClean="0"/>
              <a:t> София, 6лет.</a:t>
            </a:r>
            <a:br>
              <a:rPr lang="ru-RU" sz="1600" b="1" dirty="0" smtClean="0"/>
            </a:br>
            <a:r>
              <a:rPr lang="ru-RU" sz="1600" b="1" dirty="0" smtClean="0"/>
              <a:t>                                                                                                             Стадниченко Вероника, 5 лет.</a:t>
            </a:r>
            <a:br>
              <a:rPr lang="ru-RU" sz="1600" b="1" dirty="0" smtClean="0"/>
            </a:br>
            <a:r>
              <a:rPr lang="ru-RU" sz="1600" b="1" dirty="0" smtClean="0"/>
              <a:t>                                                                                                    Руководитель: Ананьева Галина Владимировна,</a:t>
            </a:r>
            <a:br>
              <a:rPr lang="ru-RU" sz="1600" b="1" dirty="0" smtClean="0"/>
            </a:br>
            <a:r>
              <a:rPr lang="ru-RU" sz="1600" b="1" dirty="0" smtClean="0"/>
              <a:t>                                                                                                    </a:t>
            </a:r>
            <a:r>
              <a:rPr lang="ru-RU" sz="1600" b="1" dirty="0" err="1" smtClean="0"/>
              <a:t>воспитатель,вкк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3544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85192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Опыты</a:t>
            </a:r>
            <a:r>
              <a:rPr lang="ru-RU" sz="4000" b="1" dirty="0" smtClean="0">
                <a:solidFill>
                  <a:srgbClr val="0070C0"/>
                </a:solidFill>
              </a:rPr>
              <a:t/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Рассматривание  ягоды 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Объект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Объект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 descr="C:\Users\USER\.oracle_jre_usage\Downloads\27-01-2021_22-32-01\IMG-20210127-WA00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1700808"/>
            <a:ext cx="410445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.oracle_jre_usage\Downloads\27-01-2021_22-32-01\IMG-20210127-WA00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4008" y="1700808"/>
            <a:ext cx="410445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83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Опыт 2</a:t>
            </a:r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Ягода мягкая и выделяет сок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.oracle_jre_usage\Downloads\27-01-2021_22-32-01\IMG-20210127-WA00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104456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.oracle_jre_usage\Downloads\27-01-2021_22-32-01\IMG-20210127-WA00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1556792"/>
            <a:ext cx="4032448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80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 3</a:t>
            </a:r>
            <a:r>
              <a:rPr lang="ru-RU" sz="4000" b="1" dirty="0" smtClean="0">
                <a:solidFill>
                  <a:srgbClr val="0070C0"/>
                </a:solidFill>
              </a:rPr>
              <a:t/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Сок окрашивает воду, получается морс, но очень кислый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USER\.oracle_jre_usage\Downloads\27-01-2021_22-32-01\IMG-20210127-WA00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6065" y="1802946"/>
            <a:ext cx="410445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.oracle_jre_usage\Downloads\27-01-2021_22-32-01\IMG-20210127-WA00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385" y="1771570"/>
            <a:ext cx="390049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45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182" y="171178"/>
            <a:ext cx="8229600" cy="1202457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 4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Добавили сахар и морс стал сладким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USER\.oracle_jre_usage\Downloads\27-01-2021_22-32-01\IMG-20210127-WA00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924" y="1700808"/>
            <a:ext cx="417646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.oracle_jre_usage\Downloads\27-01-2021_22-32-01\IMG-20210127-WA00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933" y="1700808"/>
            <a:ext cx="424847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08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Приготовление морса из клюквы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1165" y="3690339"/>
            <a:ext cx="3915196" cy="2655144"/>
          </a:xfrm>
          <a:solidFill>
            <a:schemeClr val="accent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57520" y="2399209"/>
            <a:ext cx="4041775" cy="1245815"/>
          </a:xfrm>
        </p:spPr>
        <p:txBody>
          <a:bodyPr/>
          <a:lstStyle/>
          <a:p>
            <a:endParaRPr lang="ru-RU" i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4008" y="881336"/>
            <a:ext cx="4041775" cy="27636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USER\.oracle_jre_usage\Downloads\27-01-2021_22-32-01\IMG-20210127-WA0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5232" y="921441"/>
            <a:ext cx="3888432" cy="276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.oracle_jre_usage\Downloads\27-01-2021_22-32-01\IMG-20210127-WA0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10217"/>
            <a:ext cx="388843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USER\.oracle_jre_usage\Downloads\27-01-2021_22-32-01\IMG-20210127-WA00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81335"/>
            <a:ext cx="4392488" cy="578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49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2804" y="260648"/>
            <a:ext cx="8229600" cy="149817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Вот такие блюда  с клюквой мы приготовили 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USER\.oracle_jre_usage\Downloads\27-01-2021_22-32-01\IMG-20210127-WA0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8" y="1615019"/>
            <a:ext cx="4435642" cy="570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SER\.oracle_jre_usage\Downloads\27-01-2021_22-32-01\IMG-20210127-WA00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04" y="1564669"/>
            <a:ext cx="449999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64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Книга рецептов блюд с клюквой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семьи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тадниченко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.oracle_jre_usage\Downloads\IMG-20210210-WA0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7512"/>
            <a:ext cx="4032448" cy="441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.oracle_jre_usage\Downloads\IMG-20210210-WA0019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176464" cy="441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93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Клюква- очень полезная и необычная ягода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651070" y="1628800"/>
            <a:ext cx="4038600" cy="9206484"/>
          </a:xfrm>
        </p:spPr>
        <p:txBody>
          <a:bodyPr/>
          <a:lstStyle/>
          <a:p>
            <a:endParaRPr lang="ru-RU"/>
          </a:p>
        </p:txBody>
      </p:sp>
      <p:pic>
        <p:nvPicPr>
          <p:cNvPr id="8194" name="Picture 2" descr="C:\Users\USER\Saved Games\Desktop\загружен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799"/>
            <a:ext cx="3960440" cy="446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Saved Games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403244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46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Коллаж «Клюква- Ягода- лекарь»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.oracle_jre_usage\Downloads\11-02-2021_07-55-21 (1)\IMG-20210211-WA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402327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.oracle_jre_usage\Downloads\IMG_20210210_1618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61526"/>
            <a:ext cx="4032448" cy="453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23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над мультфильмом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\.oracle_jre_usage\Downloads\IMG_20210209_100707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19" y="1484784"/>
            <a:ext cx="404867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.oracle_jre_usage\Downloads\11-02-2021_21-31-10\IMG-20210211-WA0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00" y="1464414"/>
            <a:ext cx="4207396" cy="470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6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простудились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99758" y="1268761"/>
            <a:ext cx="4040188" cy="7200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Катаясь на санках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490665" y="1524635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Лечимся народным</a:t>
            </a: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средствами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716016" y="2132856"/>
            <a:ext cx="3897759" cy="39512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Saved Games\Desktop\сан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64397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Saved Games\Desktop\kliukvennii_mors_iz_zamorojennoi_kliukvi-338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64397"/>
            <a:ext cx="3960440" cy="406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07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USER\.oracle_jre_usage\Downloads\IMG_20210211_21165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978" y="1600200"/>
            <a:ext cx="443604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63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Saved Games\Desktop\depositphotos_92656894-stock-photo-fresh-cranberries-with-leav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016" y="3501008"/>
            <a:ext cx="6038328" cy="289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Цель </a:t>
            </a:r>
            <a:r>
              <a:rPr lang="ru-RU" sz="2700" b="1" dirty="0"/>
              <a:t>проекта: </a:t>
            </a:r>
            <a:r>
              <a:rPr lang="ru-RU" sz="2700" dirty="0"/>
              <a:t> Познакомиться со свойствами полезной ягоды, и с блюдами, в которые её добавляют.</a:t>
            </a:r>
            <a:br>
              <a:rPr lang="ru-RU" sz="2700" dirty="0"/>
            </a:br>
            <a:r>
              <a:rPr lang="ru-RU" sz="2700" b="1" dirty="0"/>
              <a:t>Задачи проекта: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>1.Познакомиться </a:t>
            </a:r>
            <a:r>
              <a:rPr lang="ru-RU" sz="2700" dirty="0"/>
              <a:t>с информацией о лекарственной ягоде, </a:t>
            </a:r>
            <a:r>
              <a:rPr lang="ru-RU" sz="2700" dirty="0" smtClean="0"/>
              <a:t>клюкве.</a:t>
            </a:r>
            <a:br>
              <a:rPr lang="ru-RU" sz="2700" dirty="0" smtClean="0"/>
            </a:br>
            <a:r>
              <a:rPr lang="ru-RU" sz="2700" dirty="0" smtClean="0"/>
              <a:t>2.Приготовить </a:t>
            </a:r>
            <a:r>
              <a:rPr lang="ru-RU" sz="2700" dirty="0"/>
              <a:t>блюда из </a:t>
            </a:r>
            <a:r>
              <a:rPr lang="ru-RU" sz="2700" dirty="0" smtClean="0"/>
              <a:t>клюквы.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>3.Создать </a:t>
            </a:r>
            <a:r>
              <a:rPr lang="ru-RU" sz="2700" dirty="0"/>
              <a:t>книгу рецептов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691680" y="3501008"/>
            <a:ext cx="5976664" cy="3024336"/>
          </a:xfrm>
        </p:spPr>
        <p:txBody>
          <a:bodyPr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32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Клюква </a:t>
            </a:r>
            <a:r>
              <a:rPr lang="ru-RU" b="1" dirty="0">
                <a:solidFill>
                  <a:srgbClr val="FF0000"/>
                </a:solidFill>
              </a:rPr>
              <a:t>– волшебная ягода из северных лесов растёт на болотах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7956" y="1481718"/>
            <a:ext cx="4040188" cy="648072"/>
          </a:xfrm>
        </p:spPr>
        <p:txBody>
          <a:bodyPr>
            <a:noAutofit/>
          </a:bodyPr>
          <a:lstStyle/>
          <a:p>
            <a:pPr algn="ctr"/>
            <a:endParaRPr lang="ru-RU" sz="1600" dirty="0"/>
          </a:p>
          <a:p>
            <a:r>
              <a:rPr lang="ru-RU" sz="1600" dirty="0" smtClean="0"/>
              <a:t>Клюква ягода-лежебока. Она долго нежится </a:t>
            </a:r>
            <a:r>
              <a:rPr lang="ru-RU" sz="1600" dirty="0"/>
              <a:t>на мягких моховых </a:t>
            </a:r>
            <a:r>
              <a:rPr lang="ru-RU" sz="1600" dirty="0" smtClean="0"/>
              <a:t>подушках</a:t>
            </a:r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906115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 </a:t>
            </a:r>
            <a:r>
              <a:rPr lang="ru-RU" sz="1600" dirty="0" smtClean="0"/>
              <a:t>Снег </a:t>
            </a:r>
            <a:r>
              <a:rPr lang="ru-RU" sz="1600" dirty="0"/>
              <a:t>стает, начинается весенний сбор ягод, такую клюкву называют «подснежной».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Saved Games\Desktop\1266371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6016" y="2200238"/>
            <a:ext cx="4032448" cy="403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Saved Games\Desktop\886222-f625de63f9a496edd841449a39af34c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56" y="2129790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01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«Царица болот», так называют клюкву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2792" cy="1008111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 клюква – вечнозеленый стелющийся  кустарник с овальными листочками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7200" y="2132856"/>
            <a:ext cx="4040188" cy="399330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004048" y="1340768"/>
            <a:ext cx="3826768" cy="792087"/>
          </a:xfrm>
        </p:spPr>
        <p:txBody>
          <a:bodyPr>
            <a:normAutofit/>
          </a:bodyPr>
          <a:lstStyle/>
          <a:p>
            <a:r>
              <a:rPr lang="ru-RU" sz="1600" dirty="0"/>
              <a:t>По весне можно увидеть, как цветет  </a:t>
            </a:r>
            <a:r>
              <a:rPr lang="ru-RU" sz="1600" dirty="0" smtClean="0"/>
              <a:t>клюква</a:t>
            </a:r>
            <a:endParaRPr lang="ru-RU" sz="16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USER\Saved Games\Desktop\cranberry-0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403244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Saved Games\Desktop\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396044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77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-603448"/>
            <a:ext cx="8229600" cy="43204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Польза клюквенного морса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. </a:t>
            </a:r>
            <a:r>
              <a:rPr lang="ru-RU" dirty="0"/>
              <a:t>Клюквенный морс пьют при воспалительных заболеваниях  и высокой температуре. Он утоляет жажду и снижает температуру</a:t>
            </a:r>
          </a:p>
        </p:txBody>
      </p:sp>
      <p:pic>
        <p:nvPicPr>
          <p:cNvPr id="6146" name="Picture 2" descr="C:\Users\USER\Saved Games\Desktop\1449655129_klyukvennyy-mors-pri-beremennos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81" y="404665"/>
            <a:ext cx="424847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45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Где используется клюква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09605" y="1565102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sz="32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Начинка для конфет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Напитки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Saved Games\Desktop\1419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36" y="2204864"/>
            <a:ext cx="404626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Saved Games\Desktop\10268843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4032447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5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Варенье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Saved Games\Desktop\varene_iz_kliukvi_bez_varki-12335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64096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65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4059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питается клюквой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Птицы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исы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Saved Games\Desktop\f0405fc29be1a47604790df74091c0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4032448" cy="4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Saved Games\Desktop\02d407183a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4032448" cy="4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9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288</TotalTime>
  <Words>145</Words>
  <Application>Microsoft Office PowerPoint</Application>
  <PresentationFormat>Экран (4:3)</PresentationFormat>
  <Paragraphs>35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МБДОУ Аннинский детский сад ОРВ «Росток»    Исследовательский - творческий проект:   «Чудодейственная ягода»                                        Выполнили: Стадниченко София, 6лет.                                                                                                              Стадниченко Вероника, 5 лет.                                                                                                     Руководитель: Ананьева Галина Владимировна,                                                                                                     воспитатель,вкк    </vt:lpstr>
      <vt:lpstr>Мы простудились</vt:lpstr>
      <vt:lpstr>       Цель проекта:  Познакомиться со свойствами полезной ягоды, и с блюдами, в которые её добавляют. Задачи проекта: 1.Познакомиться с информацией о лекарственной ягоде, клюкве. 2.Приготовить блюда из клюквы. 3.Создать книгу рецептов</vt:lpstr>
      <vt:lpstr>Клюква – волшебная ягода из северных лесов растёт на болотах</vt:lpstr>
      <vt:lpstr>«Царица болот», так называют клюкву</vt:lpstr>
      <vt:lpstr>Польза клюквенного морса</vt:lpstr>
      <vt:lpstr>Где используется клюква</vt:lpstr>
      <vt:lpstr>Варенье</vt:lpstr>
      <vt:lpstr>Кто питается клюквой</vt:lpstr>
      <vt:lpstr>Опыты Рассматривание  ягоды </vt:lpstr>
      <vt:lpstr>Опыт 2 Ягода мягкая и выделяет сок</vt:lpstr>
      <vt:lpstr>Опыт 3 Сок окрашивает воду, получается морс, но очень кислый</vt:lpstr>
      <vt:lpstr>Опыт 4 Добавили сахар и морс стал сладким</vt:lpstr>
      <vt:lpstr>Приготовление морса из клюквы</vt:lpstr>
      <vt:lpstr>Вот такие блюда  с клюквой мы приготовили  </vt:lpstr>
      <vt:lpstr>Книга рецептов блюд с клюквой семьи Стадниченко</vt:lpstr>
      <vt:lpstr>Клюква- очень полезная и необычная ягода</vt:lpstr>
      <vt:lpstr>Коллаж «Клюква- Ягода- лекарь»</vt:lpstr>
      <vt:lpstr>Работа над мультфильмом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37</cp:revision>
  <dcterms:created xsi:type="dcterms:W3CDTF">2021-01-31T17:52:12Z</dcterms:created>
  <dcterms:modified xsi:type="dcterms:W3CDTF">2021-03-08T16:29:31Z</dcterms:modified>
</cp:coreProperties>
</file>